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4" r:id="rId3"/>
    <p:sldId id="276" r:id="rId4"/>
    <p:sldId id="273" r:id="rId5"/>
    <p:sldId id="283" r:id="rId6"/>
    <p:sldId id="285" r:id="rId7"/>
    <p:sldId id="284" r:id="rId8"/>
    <p:sldId id="277" r:id="rId9"/>
    <p:sldId id="286" r:id="rId10"/>
    <p:sldId id="281" r:id="rId11"/>
    <p:sldId id="279" r:id="rId12"/>
    <p:sldId id="265" r:id="rId13"/>
    <p:sldId id="266" r:id="rId14"/>
    <p:sldId id="28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5" autoAdjust="0"/>
    <p:restoredTop sz="84919" autoAdjust="0"/>
  </p:normalViewPr>
  <p:slideViewPr>
    <p:cSldViewPr>
      <p:cViewPr varScale="1">
        <p:scale>
          <a:sx n="63" d="100"/>
          <a:sy n="63" d="100"/>
        </p:scale>
        <p:origin x="1338" y="3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 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পাঠে আবহ সৃষ্টিতে উদ্দীপনা মূলক এই ছবি সংযোজন করা হলো, শিক্ষক চাইলে তা পরিবর্তন করে নিতে পারেন 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bn-IN" baseline="0" dirty="0"/>
              <a:t>, তোমাদের একটি পরিচিত পরিবেশ। </a:t>
            </a:r>
            <a:r>
              <a:rPr lang="en-US" baseline="0" dirty="0"/>
              <a:t> </a:t>
            </a:r>
            <a:r>
              <a:rPr lang="bn-IN" baseline="0" dirty="0"/>
              <a:t>উল</a:t>
            </a:r>
            <a:r>
              <a:rPr lang="en-US" baseline="0" dirty="0" err="1"/>
              <a:t>্লেখিত</a:t>
            </a:r>
            <a:r>
              <a:rPr lang="en-US" baseline="0" dirty="0"/>
              <a:t> </a:t>
            </a:r>
            <a:r>
              <a:rPr lang="en-US" baseline="0" dirty="0" err="1"/>
              <a:t>এজাতীয়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 </a:t>
            </a:r>
            <a:r>
              <a:rPr lang="en-US" dirty="0" err="1"/>
              <a:t>পাঠশিরোনাম</a:t>
            </a:r>
            <a:r>
              <a:rPr lang="bn-IN" dirty="0"/>
              <a:t> বের করার চেষ্টা</a:t>
            </a:r>
            <a:r>
              <a:rPr lang="bn-IN" baseline="0" dirty="0"/>
              <a:t> করতে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62F-E7E7-4102-9C5F-E26043339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7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বোর্ড ব্যবহার করে শিক্ষার্থীদের দিয়ে প্রশ্ন করে উত্তর লিখে বিষয়ের ধারণা স্পষ্ট করা যেতে পারে । একক কাজ হিসাবে ব্রেইন স্ট্রমিং করে উপাদান গুলো শিক্ষার্থী খাতা লিখে পরে মিলিয়ে নিতে পারে।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/>
              <a:t>ছকটি</a:t>
            </a:r>
            <a:r>
              <a:rPr lang="bn-BD" baseline="0" dirty="0"/>
              <a:t> ব্ল্যাক বোর্ডে লিখে দেয়া যেতে পারে ,</a:t>
            </a:r>
            <a:r>
              <a:rPr lang="bn-BD" dirty="0"/>
              <a:t>শিক্ষার্থীরা ৭ নং</a:t>
            </a:r>
            <a:r>
              <a:rPr lang="bn-BD" baseline="0" dirty="0"/>
              <a:t> স্লাইড দেখে ছকটি পূরণ করবে । পরে উত্তরগুলো মিলিয়ে নিবে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1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dirty="0"/>
              <a:t>এদের মধ্যে</a:t>
            </a:r>
            <a:r>
              <a:rPr lang="bn-IN" baseline="0" dirty="0"/>
              <a:t> কারা খাদ্য তৈরি করতে পারে?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? ২।প্রাণি উদ্ভিদ থেকে কী গ্রহন করে ? ৩।উদ্ভিদ প্রাণি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থেকে কী গ্রহণ করে ?  -চিত্রে দেখা যাচ্ছে প্রত্যেকের সাথে আন্তঃ সম্পর্ক বিদ্যমান 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৪। কোন কোন প্রাণী আছে যে অপরকে খাদ্য হিসেবে গ্রহণ করছে? এভাবে ১ম, ২য়, ৩য় স্তরের খাদকের নাম বের করে নিয়ে  আসা যেতে পারে।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এ জাতীয় প্রশ্ন করে শিক্ষার্থীকে উৎসাহিত করা যাতে পারে।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5" Type="http://schemas.openxmlformats.org/officeDocument/2006/relationships/image" Target="../media/image25.gif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9.jpeg"/><Relationship Id="rId1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187236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2374" y="3696566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7004154" y="3797256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2279754" y="5930856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2"/>
          <p:cNvSpPr txBox="1"/>
          <p:nvPr/>
        </p:nvSpPr>
        <p:spPr>
          <a:xfrm>
            <a:off x="598226" y="1651988"/>
            <a:ext cx="83933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 খাদক হিসেবে তিন স্তরের খাদক দেখা যায়, এরা কী কী?</a:t>
            </a: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১ম, ২য় ও ৩য় স্তরের খাদকের একটি তালিকা তৈরি কর।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নিচের কোন খাদ্যশৃঙ্খলটি পুকুরে বিদ্যমান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        ছোট মাছ       জুয়োপ্লাঙ্কটন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90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শামুক        মাছ        ক্ষুদিপানা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ফাইটোপ্লাঙ্কটন        জুয়োপ্লাঙ্কটন       রুইমাছ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34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457200" cy="3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43800" y="4267200"/>
            <a:ext cx="4191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1800" y="387356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34000" y="387584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64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4444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        কচ্ছপ         ছোট মাছ        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766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4340" y="5106591"/>
            <a:ext cx="383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ফাইটোপ্লাঙ্কটন কী?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" y="583327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 বিয়োজক কী ? উদাহরণ দাও।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3810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পুকুরের বাস্তুতন্ত্রের একটি মডেল আঁক।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5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7526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জু-প্লাঙ্কটন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1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1213"/>
            <a:ext cx="4267200" cy="5933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35814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যাঁর নির্দেশনা, পরামর্শ ও তত্ত্বাবধানে এই মডেল কন্টেন্ট সমৃদ্ধ হয়েছে তিনি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002" y="4116966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59398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345427"/>
            <a:ext cx="1902619" cy="2231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5900" y="2531614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3875"/>
            <a:ext cx="7696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জড় উপাদান (জৈব ও অজৈব) গুলো কী কী বলতে পার।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1" y="970660"/>
            <a:ext cx="7467600" cy="5373880"/>
          </a:xfrm>
          <a:prstGeom prst="rect">
            <a:avLst/>
          </a:prstGeom>
        </p:spPr>
      </p:pic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85" y="838200"/>
            <a:ext cx="9095293" cy="563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03781" y="749555"/>
            <a:ext cx="518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পরিবেশে জীব উপাদান গুলো কী কী?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7046" y="1527608"/>
            <a:ext cx="61550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তবে কি এখানে বাস্তুতন্ত্রের সকল উপাদান বিদ্যমান?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8331" y="2676071"/>
            <a:ext cx="518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বাস্তুতন্ত্রের নাম কী?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667500" cy="420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838200"/>
            <a:ext cx="5257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পুকুরের বাস্তুতন্ত্র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7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বাস্তুতন্ত্রের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 উল্লেখ করে একটি পুকুরের বাস্তুসংস্থান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33400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1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B\Downloads\aaaaa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58056" y="990600"/>
            <a:ext cx="8304944" cy="492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 CO2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62200" y="152400"/>
            <a:ext cx="5721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কী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7708" y="693304"/>
            <a:ext cx="255671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উপাদানসমূহ </a:t>
            </a:r>
            <a:endParaRPr lang="en-GB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29888" y="1615239"/>
            <a:ext cx="6017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7853" y="1855871"/>
            <a:ext cx="6256421" cy="3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7852" y="185587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47811" y="1906744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24274" y="1855871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9518" y="2130854"/>
            <a:ext cx="12362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জড় উপাদান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1404" y="2288335"/>
            <a:ext cx="1305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ভৌত উপাদান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9560" y="2153509"/>
            <a:ext cx="12208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জীব উপাদান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73868" y="246333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80573" y="2708715"/>
            <a:ext cx="1278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74558" y="2701826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52913" y="2715606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1473" y="2966521"/>
            <a:ext cx="9437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6503" y="2954952"/>
            <a:ext cx="8324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421853" y="2740727"/>
            <a:ext cx="2213811" cy="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528758" y="249350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10197" y="2725394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270077" y="2756714"/>
            <a:ext cx="3958" cy="59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629648" y="2740728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68032" y="2979469"/>
            <a:ext cx="8830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1211" y="3370121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90853" y="3007310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05164" y="3739727"/>
            <a:ext cx="18047" cy="1504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64" idx="1"/>
          </p:cNvCxnSpPr>
          <p:nvPr/>
        </p:nvCxnSpPr>
        <p:spPr>
          <a:xfrm flipV="1">
            <a:off x="6698953" y="4038756"/>
            <a:ext cx="413585" cy="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723211" y="4450737"/>
            <a:ext cx="418097" cy="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717945" y="4837550"/>
            <a:ext cx="407569" cy="1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730728" y="5244467"/>
            <a:ext cx="430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12538" y="3877173"/>
            <a:ext cx="115202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0330" y="4303848"/>
            <a:ext cx="115202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24764" y="4689528"/>
            <a:ext cx="115202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50330" y="5094426"/>
            <a:ext cx="115202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0763" y="2966520"/>
            <a:ext cx="9544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অজৈব বস্তু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77702" y="2954951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জৈব বস্তু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3892" y="3739674"/>
            <a:ext cx="572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0889" y="4505615"/>
            <a:ext cx="6970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67549" y="3472477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04869" y="4100432"/>
            <a:ext cx="8139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41091" y="2719865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35828" y="3280665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35827" y="3907273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35826" y="4494002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62768" y="2980278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উৎপাদক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01211" y="3360002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খাদক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90852" y="3002596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44443" y="5058755"/>
            <a:ext cx="11927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সর্বোচ্চ খাদক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99561" y="3840518"/>
            <a:ext cx="11772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তৃণভোজী/১ম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24764" y="4278001"/>
            <a:ext cx="11772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মাংশাসী/২য়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12537" y="4687586"/>
            <a:ext cx="13843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৩য় স্তরের খাদক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4019" y="3767681"/>
            <a:ext cx="572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O2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1252" y="4303848"/>
            <a:ext cx="7045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CO2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94901" y="4100432"/>
            <a:ext cx="8356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9207" y="3472476"/>
            <a:ext cx="9078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36771" y="2733194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27637" y="3280664"/>
            <a:ext cx="8729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15328" y="3924080"/>
            <a:ext cx="876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68668" y="4497871"/>
            <a:ext cx="152244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ভূপৃষ্ট থেকে গভীরতা 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9096" y="5341876"/>
            <a:ext cx="6205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24921" y="134914"/>
            <a:ext cx="47282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4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42" grpId="0" animBg="1"/>
      <p:bldP spid="43" grpId="0" animBg="1"/>
      <p:bldP spid="45" grpId="0" animBg="1"/>
      <p:bldP spid="64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B\Downloads\5814250939_8b53a06a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941" y="3124200"/>
            <a:ext cx="5442859" cy="3810001"/>
          </a:xfrm>
          <a:prstGeom prst="rect">
            <a:avLst/>
          </a:prstGeom>
          <a:noFill/>
        </p:spPr>
      </p:pic>
      <p:pic>
        <p:nvPicPr>
          <p:cNvPr id="4098" name="Picture 2" descr="C:\Users\PB\Downloads\Corbis-42-235956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6301"/>
            <a:ext cx="5008632" cy="3657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23420" y="5846856"/>
            <a:ext cx="5791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ক্ষুদ্র ভাসমান প্রাণী (জু-প্লাঙ্কটন) 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01" y="165322"/>
            <a:ext cx="8229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এমন কী রয়েছে, যার ফলে  সবুজ দেখায়?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3948"/>
            <a:ext cx="5332073" cy="3999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2421" y="5041764"/>
            <a:ext cx="56565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ক্ষুদ্র ভাসমান উদ্ভিদ (ফাইটোপ্লাঙ্কটন)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35" y="870595"/>
            <a:ext cx="2933594" cy="2346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4316" y="206439"/>
            <a:ext cx="4267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8" grpId="0" animBg="1"/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690</Words>
  <Application>Microsoft Office PowerPoint</Application>
  <PresentationFormat>On-screen Show (4:3)</PresentationFormat>
  <Paragraphs>127</Paragraphs>
  <Slides>16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Apu</cp:lastModifiedBy>
  <cp:revision>83</cp:revision>
  <dcterms:created xsi:type="dcterms:W3CDTF">2006-08-16T00:00:00Z</dcterms:created>
  <dcterms:modified xsi:type="dcterms:W3CDTF">2016-08-10T04:49:02Z</dcterms:modified>
</cp:coreProperties>
</file>